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0" r:id="rId3"/>
    <p:sldId id="258" r:id="rId4"/>
    <p:sldId id="265" r:id="rId5"/>
    <p:sldId id="267" r:id="rId6"/>
    <p:sldId id="259" r:id="rId7"/>
    <p:sldId id="264" r:id="rId8"/>
    <p:sldId id="266" r:id="rId9"/>
    <p:sldId id="262" r:id="rId10"/>
    <p:sldId id="261" r:id="rId11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æstebruger" initials="Gæ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303"/>
    <p:restoredTop sz="96064"/>
  </p:normalViewPr>
  <p:slideViewPr>
    <p:cSldViewPr snapToGrid="0" snapToObjects="1">
      <p:cViewPr varScale="1">
        <p:scale>
          <a:sx n="113" d="100"/>
          <a:sy n="113" d="100"/>
        </p:scale>
        <p:origin x="31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2.jpeg>
</file>

<file path=ppt/media/image3.pn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78CBEC-8EAD-DC45-9E25-95D6B27077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2C5FA865-481B-2A49-8FFA-0733824F90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19A9B817-FAC4-D84B-8824-167CA7F9B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31EB5F1-BEF3-1945-844A-6CF9536F00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9C32ECB-E9BA-C646-B349-3F0865E986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924680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3F396-9DE5-F042-A2FB-BC4CBC9F6C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4F96FE0E-9CCB-F740-829B-4D853DD030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E78E74C-CAF7-D74A-AB6E-AB3689829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768D664-9C84-F74B-B540-5F5294D3A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89105D88-B614-584A-91C1-46E27756D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8353697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0B5911DD-1E3C-AC4E-8BD7-75650239260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E87359C2-299B-9A4E-A9A8-32F5BBD7B9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8F86646-BA23-1B4F-B3DB-69A4F1EF5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8131487-EA9F-0D45-9F8A-0AB6AED0DE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B2E20B16-D1FF-9F4A-8732-0AEEA6E24C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443821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67F223-3BB2-6B4F-94EB-B841BACE7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C8DD574-F17F-B744-8CC2-406466C0DF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E0938939-62ED-324C-9480-80D4517D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136BC7F8-E44B-FF47-BDA2-00803302A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0667EBE-D5C8-B64D-AA31-AE6A04E00C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782499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67A13A-3FB2-6045-92A9-C7E815FE8F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FAF9AA5-0B66-0F46-89C1-2AA9354165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3CF7F7D-CCE3-D541-8546-0B4313098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D2500C57-CDEE-1A4D-90C8-8CB654286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AF8CC91-BE9A-434D-AB93-F206D0AD8E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569940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9C0F7A-48CA-9E42-AFEE-D887FD9968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1AE5539-C102-1443-9E0C-48E8F3263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2DBDB2E4-2A8F-5047-A2C4-724C2332C2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0D16FE1D-71F1-8644-93ED-1160F29FF4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B12FDC92-D76E-9B48-8D95-E4EE9CCBB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3DFA930-2233-AD47-8666-C1E894B51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41798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804B3E-D9E5-D04F-AE9D-FF799CED2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821A3C1-BB44-7F49-A1CE-33076695E5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8557B4F-475B-CA4B-9186-AB735DDFFE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7EBF1008-BB55-7E45-9F32-7F245CEA2B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B509EFD8-1F92-0543-B4EB-9349112B28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63DBC7C7-B476-0349-A576-BF1116734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C9C5D75-B8DB-F64E-A80B-D1C25EA15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FF3E9910-BAFA-CE4A-A883-D151A1526F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6352614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868E58-7AC9-9549-9AA3-FE4E2B0D1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EB7D5903-31ED-614A-B81B-302B2C68C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67E8507B-8D04-0C48-B640-1B157979A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3B0861D0-DBF8-C64E-A883-2B23758C6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698016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F312BD7E-4EF5-0B40-9D2B-EF6817616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C563D6C9-F842-EB49-8F49-A22F574A5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AF4547CD-39A2-3B42-B0C2-9F8FFD5306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179637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5C8C07-4266-FE4F-BA9D-A06CC923BD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D2E64F1-D979-864C-A9CD-C2FE9F923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83261CB1-6855-8445-9E26-AC4BA510C6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7D31A56-200E-7E4B-9B10-9C87A3AC64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E8DEDFD6-8AFF-F84E-B96B-0D0EDBF61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F5F49924-E1B3-594E-8CCA-6F2FBDFD2A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801038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39DD5D-A409-9841-B5BC-196FF7DE9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B5673CDC-013F-6E41-97AA-7FF20F2C0E3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57D5C2F2-6B31-164C-890B-6F0BF68457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922EDA22-AC2D-BA43-8294-ACA9D97644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D99E8FC-C26C-9241-8780-13A66D893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2B4322E7-D89B-0948-9C16-B89D56BA78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70766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457EF5A4-B36C-1443-A70A-7533B1489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43FF444D-B43B-F348-9159-D88D3521D9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168A06C-3F1A-1A41-8F8F-E9E719324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6F9709-7DF5-B344-916F-8C67F2A2A8C5}" type="datetimeFigureOut">
              <a:rPr lang="da-DK" smtClean="0"/>
              <a:t>24.11.2022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0EC330E0-12B7-5448-9924-832B7182D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DBEBC8DD-9D57-D243-85FB-B45E821F31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E3E7A7-ED28-5146-B9F8-160A1F75E675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37910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mailto:maop@kb.dk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r4ds.had.co.nz/" TargetMode="External"/><Relationship Id="rId2" Type="http://schemas.openxmlformats.org/officeDocument/2006/relationships/hyperlink" Target="https://www.tidytextmining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studio.com/resources/cheatsheets/" TargetMode="External"/><Relationship Id="rId5" Type="http://schemas.openxmlformats.org/officeDocument/2006/relationships/hyperlink" Target="https://www.r-graph-gallery.com/index.html" TargetMode="External"/><Relationship Id="rId4" Type="http://schemas.openxmlformats.org/officeDocument/2006/relationships/hyperlink" Target="https://socviz.co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44663AE-8CAF-654E-8CC0-2F00C7E3B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038" y="6008146"/>
            <a:ext cx="12192000" cy="843280"/>
          </a:xfrm>
        </p:spPr>
        <p:txBody>
          <a:bodyPr>
            <a:normAutofit/>
          </a:bodyPr>
          <a:lstStyle/>
          <a:p>
            <a:pPr algn="l"/>
            <a:r>
              <a:rPr lang="da-DK" sz="4000" dirty="0" err="1">
                <a:latin typeface="Chicago" pitchFamily="2" charset="0"/>
              </a:rPr>
              <a:t>Introduction</a:t>
            </a:r>
            <a:r>
              <a:rPr lang="da-DK" sz="4000" dirty="0">
                <a:latin typeface="Chicago" pitchFamily="2" charset="0"/>
              </a:rPr>
              <a:t>  to  Text Mining</a:t>
            </a:r>
          </a:p>
        </p:txBody>
      </p:sp>
      <p:sp>
        <p:nvSpPr>
          <p:cNvPr id="5" name="Undertitel 2">
            <a:extLst>
              <a:ext uri="{FF2B5EF4-FFF2-40B4-BE49-F238E27FC236}">
                <a16:creationId xmlns:a16="http://schemas.microsoft.com/office/drawing/2014/main" id="{BECFB267-87EF-044F-9CC3-AFCBAA34C86D}"/>
              </a:ext>
            </a:extLst>
          </p:cNvPr>
          <p:cNvSpPr txBox="1">
            <a:spLocks/>
          </p:cNvSpPr>
          <p:nvPr/>
        </p:nvSpPr>
        <p:spPr>
          <a:xfrm>
            <a:off x="261173" y="391459"/>
            <a:ext cx="4344988" cy="8432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da-DK" dirty="0">
                <a:latin typeface="Traveling _Typewriter" panose="02000506000000020004" pitchFamily="2" charset="77"/>
              </a:rPr>
              <a:t>Max from AU Library, Det Kgl. Bibliotek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228E9A77-B6FF-3A45-B80F-5F22C3BA2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678" y="0"/>
            <a:ext cx="5871284" cy="5871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1499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E7CAB4D-68D1-2449-86D8-1BC7AB3A5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Keep</a:t>
            </a:r>
            <a:r>
              <a:rPr lang="da-DK" dirty="0"/>
              <a:t> in touch!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846709AE-85C4-7947-8DEA-1751A17D4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Max 	</a:t>
            </a:r>
            <a:r>
              <a:rPr lang="da-DK" dirty="0">
                <a:hlinkClick r:id="rId2"/>
              </a:rPr>
              <a:t>maop@kb.dk</a:t>
            </a:r>
            <a:endParaRPr lang="da-DK" dirty="0"/>
          </a:p>
          <a:p>
            <a:pPr marL="0" indent="0">
              <a:buNone/>
            </a:pP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50419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E48CC47-98FE-824A-8701-B33D1AFABB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7815" y="416244"/>
            <a:ext cx="2776369" cy="1325563"/>
          </a:xfrm>
        </p:spPr>
        <p:txBody>
          <a:bodyPr/>
          <a:lstStyle/>
          <a:p>
            <a:pPr algn="ctr"/>
            <a:r>
              <a:rPr lang="da-DK" dirty="0"/>
              <a:t>Motivation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770FFD2E-FCE3-534F-995C-0F8171B3AC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da-DK" dirty="0"/>
              <a:t>to show </a:t>
            </a:r>
            <a:r>
              <a:rPr lang="da-DK" dirty="0" err="1"/>
              <a:t>that</a:t>
            </a:r>
            <a:r>
              <a:rPr lang="da-DK" dirty="0"/>
              <a:t> with a </a:t>
            </a:r>
            <a:r>
              <a:rPr lang="da-DK" dirty="0" err="1"/>
              <a:t>relatively</a:t>
            </a:r>
            <a:r>
              <a:rPr lang="da-DK" dirty="0"/>
              <a:t> small but </a:t>
            </a:r>
            <a:r>
              <a:rPr lang="da-DK" dirty="0" err="1"/>
              <a:t>fearless</a:t>
            </a:r>
            <a:r>
              <a:rPr lang="da-DK" dirty="0"/>
              <a:t> </a:t>
            </a:r>
            <a:r>
              <a:rPr lang="da-DK" dirty="0" err="1"/>
              <a:t>effort</a:t>
            </a:r>
            <a:r>
              <a:rPr lang="da-DK" dirty="0"/>
              <a:t>,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get</a:t>
            </a:r>
            <a:r>
              <a:rPr lang="da-DK" dirty="0"/>
              <a:t> </a:t>
            </a:r>
            <a:r>
              <a:rPr lang="da-DK" dirty="0" err="1"/>
              <a:t>started</a:t>
            </a:r>
            <a:r>
              <a:rPr lang="da-DK" dirty="0"/>
              <a:t> with Text Mining</a:t>
            </a:r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r>
              <a:rPr lang="da-DK" dirty="0"/>
              <a:t>to give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some</a:t>
            </a:r>
            <a:r>
              <a:rPr lang="da-DK" dirty="0"/>
              <a:t> </a:t>
            </a:r>
            <a:r>
              <a:rPr lang="da-DK" dirty="0" err="1"/>
              <a:t>methods</a:t>
            </a:r>
            <a:r>
              <a:rPr lang="da-DK" dirty="0"/>
              <a:t> and tools</a:t>
            </a:r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D486364-4D9A-E34F-8CE7-801927AE920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EFFFF"/>
              </a:clrFrom>
              <a:clrTo>
                <a:srgbClr val="FE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09987" y="2983551"/>
            <a:ext cx="4772026" cy="1325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7359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A92E19-3E4F-6246-9369-25ECF1054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210287"/>
          </a:xfrm>
        </p:spPr>
        <p:txBody>
          <a:bodyPr>
            <a:normAutofit fontScale="90000"/>
          </a:bodyPr>
          <a:lstStyle/>
          <a:p>
            <a:r>
              <a:rPr lang="da-DK" dirty="0" err="1"/>
              <a:t>Introduction</a:t>
            </a:r>
            <a:r>
              <a:rPr lang="da-DK" dirty="0"/>
              <a:t> til</a:t>
            </a:r>
            <a:br>
              <a:rPr lang="da-DK" dirty="0"/>
            </a:b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25BD4FE0-4A39-FA4D-B71E-B6BE90780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2704"/>
            <a:ext cx="10515600" cy="506425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da-DK" dirty="0"/>
          </a:p>
          <a:p>
            <a:r>
              <a:rPr lang="da-DK" dirty="0" err="1"/>
              <a:t>Posit</a:t>
            </a:r>
            <a:r>
              <a:rPr lang="da-DK" dirty="0"/>
              <a:t> Cloud</a:t>
            </a:r>
          </a:p>
          <a:p>
            <a:r>
              <a:rPr lang="da-DK" dirty="0"/>
              <a:t>R</a:t>
            </a:r>
          </a:p>
          <a:p>
            <a:r>
              <a:rPr lang="da-DK" dirty="0"/>
              <a:t>The </a:t>
            </a:r>
            <a:r>
              <a:rPr lang="da-DK" dirty="0" err="1"/>
              <a:t>Rmd</a:t>
            </a:r>
            <a:r>
              <a:rPr lang="da-DK" dirty="0"/>
              <a:t> format</a:t>
            </a:r>
          </a:p>
          <a:p>
            <a:r>
              <a:rPr lang="da-DK" dirty="0"/>
              <a:t>The</a:t>
            </a:r>
            <a:r>
              <a:rPr lang="da-DK" i="1" dirty="0"/>
              <a:t> </a:t>
            </a:r>
            <a:r>
              <a:rPr lang="da-DK" i="1" dirty="0" err="1"/>
              <a:t>tidytext</a:t>
            </a:r>
            <a:r>
              <a:rPr lang="da-DK" dirty="0"/>
              <a:t> </a:t>
            </a:r>
            <a:r>
              <a:rPr lang="da-DK" dirty="0" err="1"/>
              <a:t>principle</a:t>
            </a:r>
            <a:endParaRPr lang="da-DK" dirty="0"/>
          </a:p>
          <a:p>
            <a:r>
              <a:rPr lang="da-DK" dirty="0"/>
              <a:t>A small </a:t>
            </a:r>
            <a:r>
              <a:rPr lang="da-DK" dirty="0" err="1"/>
              <a:t>textual</a:t>
            </a:r>
            <a:r>
              <a:rPr lang="da-DK" dirty="0"/>
              <a:t> dataset</a:t>
            </a:r>
          </a:p>
          <a:p>
            <a:r>
              <a:rPr lang="da-DK" i="1" dirty="0" err="1"/>
              <a:t>wordclouds</a:t>
            </a:r>
            <a:endParaRPr lang="da-DK" i="1" dirty="0"/>
          </a:p>
          <a:p>
            <a:r>
              <a:rPr lang="da-DK" dirty="0"/>
              <a:t>Term </a:t>
            </a:r>
            <a:r>
              <a:rPr lang="da-DK" dirty="0" err="1"/>
              <a:t>Frequency</a:t>
            </a:r>
            <a:r>
              <a:rPr lang="da-DK" dirty="0"/>
              <a:t> – </a:t>
            </a:r>
            <a:r>
              <a:rPr lang="da-DK" dirty="0" err="1"/>
              <a:t>Inversed</a:t>
            </a:r>
            <a:r>
              <a:rPr lang="da-DK" dirty="0"/>
              <a:t> Document </a:t>
            </a:r>
            <a:r>
              <a:rPr lang="da-DK" dirty="0" err="1"/>
              <a:t>Frequency</a:t>
            </a:r>
            <a:r>
              <a:rPr lang="da-DK" dirty="0"/>
              <a:t> (tf-</a:t>
            </a:r>
            <a:r>
              <a:rPr lang="da-DK" dirty="0" err="1"/>
              <a:t>idf</a:t>
            </a:r>
            <a:r>
              <a:rPr lang="da-DK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579657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6F927E6-2B4F-4F43-9591-E8A1DD55A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Data corpus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77B50CB-BDFB-CD42-AED0-5D6F79A29D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7757" cy="4351338"/>
          </a:xfrm>
        </p:spPr>
        <p:txBody>
          <a:bodyPr/>
          <a:lstStyle/>
          <a:p>
            <a:r>
              <a:rPr lang="da-DK" dirty="0" err="1"/>
              <a:t>Newspapers</a:t>
            </a:r>
            <a:r>
              <a:rPr lang="da-DK" dirty="0"/>
              <a:t> from St. </a:t>
            </a:r>
            <a:r>
              <a:rPr lang="da-DK" dirty="0" err="1"/>
              <a:t>Croix</a:t>
            </a:r>
            <a:r>
              <a:rPr lang="da-DK" dirty="0"/>
              <a:t> Avis from 1878</a:t>
            </a:r>
          </a:p>
          <a:p>
            <a:r>
              <a:rPr lang="da-DK" dirty="0"/>
              <a:t>From the Royal Danish </a:t>
            </a:r>
            <a:r>
              <a:rPr lang="da-DK" dirty="0" err="1"/>
              <a:t>Library’s</a:t>
            </a:r>
            <a:r>
              <a:rPr lang="da-DK" dirty="0"/>
              <a:t> </a:t>
            </a:r>
            <a:r>
              <a:rPr lang="da-DK" dirty="0" err="1"/>
              <a:t>newspaper</a:t>
            </a:r>
            <a:r>
              <a:rPr lang="da-DK" dirty="0"/>
              <a:t> </a:t>
            </a:r>
            <a:r>
              <a:rPr lang="da-DK" dirty="0" err="1"/>
              <a:t>collection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05020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2FC56AE-782A-B04B-BCD3-D6F2639D08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Todays goal</a:t>
            </a:r>
          </a:p>
        </p:txBody>
      </p:sp>
      <p:pic>
        <p:nvPicPr>
          <p:cNvPr id="7" name="Pladsholder til indhold 6">
            <a:extLst>
              <a:ext uri="{FF2B5EF4-FFF2-40B4-BE49-F238E27FC236}">
                <a16:creationId xmlns:a16="http://schemas.microsoft.com/office/drawing/2014/main" id="{196AC770-8628-0440-9D0C-68B80659463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1844" y="365125"/>
            <a:ext cx="7908073" cy="6184370"/>
          </a:xfrm>
        </p:spPr>
      </p:pic>
    </p:spTree>
    <p:extLst>
      <p:ext uri="{BB962C8B-B14F-4D97-AF65-F5344CB8AC3E}">
        <p14:creationId xmlns:p14="http://schemas.microsoft.com/office/powerpoint/2010/main" val="40383048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C32FD88-2575-5943-9820-E418662C89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10674" y="309369"/>
            <a:ext cx="7437864" cy="1325563"/>
          </a:xfrm>
        </p:spPr>
        <p:txBody>
          <a:bodyPr/>
          <a:lstStyle/>
          <a:p>
            <a:pPr algn="ctr"/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wont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talking</a:t>
            </a:r>
            <a:r>
              <a:rPr lang="da-DK" dirty="0"/>
              <a:t> </a:t>
            </a:r>
            <a:r>
              <a:rPr lang="da-DK" dirty="0" err="1"/>
              <a:t>about</a:t>
            </a:r>
            <a:endParaRPr lang="da-DK" dirty="0"/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545AEC51-0F23-914A-AADB-8D86E2C89B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05414" y="1825625"/>
            <a:ext cx="9848385" cy="4351338"/>
          </a:xfrm>
        </p:spPr>
        <p:txBody>
          <a:bodyPr/>
          <a:lstStyle/>
          <a:p>
            <a:r>
              <a:rPr lang="da-DK" dirty="0"/>
              <a:t> How to find domain </a:t>
            </a:r>
            <a:r>
              <a:rPr lang="da-DK" dirty="0" err="1"/>
              <a:t>specific</a:t>
            </a:r>
            <a:r>
              <a:rPr lang="da-DK" dirty="0"/>
              <a:t> data</a:t>
            </a:r>
          </a:p>
          <a:p>
            <a:r>
              <a:rPr lang="da-DK" dirty="0"/>
              <a:t> Data </a:t>
            </a:r>
            <a:r>
              <a:rPr lang="da-DK" dirty="0" err="1"/>
              <a:t>collection</a:t>
            </a:r>
            <a:r>
              <a:rPr lang="da-DK" dirty="0"/>
              <a:t> (</a:t>
            </a:r>
            <a:r>
              <a:rPr lang="da-DK" dirty="0" err="1"/>
              <a:t>can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the most time </a:t>
            </a:r>
            <a:r>
              <a:rPr lang="da-DK" dirty="0" err="1"/>
              <a:t>consuming</a:t>
            </a:r>
            <a:r>
              <a:rPr lang="da-DK" dirty="0"/>
              <a:t> part of a ”real” </a:t>
            </a:r>
            <a:r>
              <a:rPr lang="da-DK" dirty="0" err="1"/>
              <a:t>project</a:t>
            </a:r>
            <a:r>
              <a:rPr lang="da-DK" dirty="0"/>
              <a:t>)</a:t>
            </a:r>
          </a:p>
          <a:p>
            <a:r>
              <a:rPr lang="da-DK" dirty="0"/>
              <a:t> Advanced analyses </a:t>
            </a:r>
            <a:r>
              <a:rPr lang="da-DK" dirty="0" err="1"/>
              <a:t>such</a:t>
            </a:r>
            <a:r>
              <a:rPr lang="da-DK" dirty="0"/>
              <a:t> as </a:t>
            </a:r>
            <a:r>
              <a:rPr lang="da-DK" dirty="0" err="1"/>
              <a:t>sentiment</a:t>
            </a:r>
            <a:r>
              <a:rPr lang="da-DK" dirty="0"/>
              <a:t>, </a:t>
            </a:r>
            <a:r>
              <a:rPr lang="da-DK" dirty="0" err="1"/>
              <a:t>named</a:t>
            </a:r>
            <a:r>
              <a:rPr lang="da-DK" dirty="0"/>
              <a:t> </a:t>
            </a:r>
            <a:r>
              <a:rPr lang="da-DK" dirty="0" err="1"/>
              <a:t>entity</a:t>
            </a:r>
            <a:r>
              <a:rPr lang="da-DK" dirty="0"/>
              <a:t> </a:t>
            </a:r>
            <a:r>
              <a:rPr lang="da-DK" dirty="0" err="1"/>
              <a:t>recognition</a:t>
            </a:r>
            <a:r>
              <a:rPr lang="da-DK" dirty="0"/>
              <a:t> (NER) and </a:t>
            </a:r>
            <a:r>
              <a:rPr lang="da-DK" dirty="0" err="1"/>
              <a:t>machine</a:t>
            </a:r>
            <a:r>
              <a:rPr lang="da-DK" dirty="0"/>
              <a:t> </a:t>
            </a:r>
            <a:r>
              <a:rPr lang="da-DK" dirty="0" err="1"/>
              <a:t>learning</a:t>
            </a:r>
            <a:endParaRPr lang="da-DK" dirty="0"/>
          </a:p>
          <a:p>
            <a:r>
              <a:rPr lang="da-DK" dirty="0"/>
              <a:t> versionering </a:t>
            </a:r>
            <a:r>
              <a:rPr lang="da-DK" dirty="0" err="1"/>
              <a:t>like</a:t>
            </a:r>
            <a:r>
              <a:rPr lang="da-DK" dirty="0"/>
              <a:t> </a:t>
            </a:r>
            <a:r>
              <a:rPr lang="da-DK" dirty="0" err="1"/>
              <a:t>git</a:t>
            </a:r>
            <a:r>
              <a:rPr lang="da-DK" dirty="0"/>
              <a:t> and </a:t>
            </a:r>
            <a:r>
              <a:rPr lang="da-DK" dirty="0" err="1"/>
              <a:t>other</a:t>
            </a:r>
            <a:r>
              <a:rPr lang="da-DK" dirty="0"/>
              <a:t> IT support tools</a:t>
            </a:r>
          </a:p>
          <a:p>
            <a:r>
              <a:rPr lang="da-DK" dirty="0"/>
              <a:t> datatypes</a:t>
            </a:r>
          </a:p>
          <a:p>
            <a:r>
              <a:rPr lang="da-DK" dirty="0"/>
              <a:t> programmering </a:t>
            </a: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E3A45780-8ACF-5340-B00F-7FE90D301890}"/>
              </a:ext>
            </a:extLst>
          </p:cNvPr>
          <p:cNvSpPr txBox="1"/>
          <p:nvPr/>
        </p:nvSpPr>
        <p:spPr>
          <a:xfrm>
            <a:off x="-135127" y="-289670"/>
            <a:ext cx="173957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0000" dirty="0">
                <a:solidFill>
                  <a:schemeClr val="bg1">
                    <a:lumMod val="75000"/>
                  </a:schemeClr>
                </a:solidFill>
              </a:rPr>
              <a:t>(</a:t>
            </a: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994DF40-E25E-1D45-AC8A-77C335544ADC}"/>
              </a:ext>
            </a:extLst>
          </p:cNvPr>
          <p:cNvSpPr txBox="1"/>
          <p:nvPr/>
        </p:nvSpPr>
        <p:spPr>
          <a:xfrm>
            <a:off x="10686586" y="-289670"/>
            <a:ext cx="1739579" cy="6247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a-DK" sz="40000" dirty="0">
                <a:solidFill>
                  <a:schemeClr val="bg1">
                    <a:lumMod val="75000"/>
                  </a:schemeClr>
                </a:solidFill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487111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FE28313-ECBE-3645-8779-A4A9E9D8EE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The plan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D07BB3B2-9DAA-3C42-BAF6-47B9BDBD2C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a-DK" dirty="0"/>
              <a:t>Log in to </a:t>
            </a:r>
            <a:r>
              <a:rPr lang="da-DK" dirty="0" err="1"/>
              <a:t>Posit</a:t>
            </a:r>
            <a:r>
              <a:rPr lang="da-DK" dirty="0"/>
              <a:t> Cloud</a:t>
            </a:r>
          </a:p>
          <a:p>
            <a:r>
              <a:rPr lang="da-DK" dirty="0"/>
              <a:t>Read in data to </a:t>
            </a:r>
            <a:r>
              <a:rPr lang="da-DK" dirty="0" err="1"/>
              <a:t>Posit</a:t>
            </a:r>
            <a:r>
              <a:rPr lang="da-DK"/>
              <a:t> Cloud</a:t>
            </a:r>
            <a:endParaRPr lang="da-DK" dirty="0"/>
          </a:p>
          <a:p>
            <a:r>
              <a:rPr lang="da-DK" dirty="0"/>
              <a:t>I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walking</a:t>
            </a:r>
            <a:r>
              <a:rPr lang="da-DK" dirty="0"/>
              <a:t> </a:t>
            </a:r>
            <a:r>
              <a:rPr lang="da-DK" dirty="0" err="1"/>
              <a:t>through</a:t>
            </a:r>
            <a:r>
              <a:rPr lang="da-DK" dirty="0"/>
              <a:t> the </a:t>
            </a:r>
            <a:r>
              <a:rPr lang="da-DK" dirty="0" err="1"/>
              <a:t>code</a:t>
            </a:r>
            <a:r>
              <a:rPr lang="da-DK" dirty="0"/>
              <a:t> and </a:t>
            </a:r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repeat</a:t>
            </a:r>
            <a:r>
              <a:rPr lang="da-DK" dirty="0"/>
              <a:t> on </a:t>
            </a:r>
            <a:r>
              <a:rPr lang="da-DK" dirty="0" err="1"/>
              <a:t>your</a:t>
            </a:r>
            <a:r>
              <a:rPr lang="da-DK" dirty="0"/>
              <a:t> end</a:t>
            </a:r>
          </a:p>
          <a:p>
            <a:pPr lvl="1"/>
            <a:r>
              <a:rPr lang="da-DK" dirty="0"/>
              <a:t>Online </a:t>
            </a:r>
            <a:r>
              <a:rPr lang="da-DK" dirty="0" err="1"/>
              <a:t>challenge</a:t>
            </a:r>
            <a:r>
              <a:rPr lang="da-DK" dirty="0"/>
              <a:t>: the </a:t>
            </a:r>
            <a:r>
              <a:rPr lang="da-DK" dirty="0" err="1"/>
              <a:t>analysis</a:t>
            </a:r>
            <a:r>
              <a:rPr lang="da-DK" dirty="0"/>
              <a:t> </a:t>
            </a:r>
            <a:r>
              <a:rPr lang="da-DK" dirty="0" err="1"/>
              <a:t>consists</a:t>
            </a:r>
            <a:r>
              <a:rPr lang="da-DK" dirty="0"/>
              <a:t> of </a:t>
            </a:r>
            <a:r>
              <a:rPr lang="da-DK" dirty="0" err="1"/>
              <a:t>several</a:t>
            </a:r>
            <a:r>
              <a:rPr lang="da-DK" dirty="0"/>
              <a:t> steps:</a:t>
            </a:r>
          </a:p>
          <a:p>
            <a:pPr lvl="2"/>
            <a:r>
              <a:rPr lang="da-DK" dirty="0"/>
              <a:t>I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demonstrating</a:t>
            </a:r>
            <a:r>
              <a:rPr lang="da-DK" dirty="0"/>
              <a:t> a step</a:t>
            </a:r>
          </a:p>
          <a:p>
            <a:pPr lvl="2"/>
            <a:r>
              <a:rPr lang="da-DK" dirty="0" err="1"/>
              <a:t>You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repeat</a:t>
            </a:r>
            <a:r>
              <a:rPr lang="da-DK" dirty="0"/>
              <a:t> in </a:t>
            </a:r>
            <a:r>
              <a:rPr lang="da-DK" dirty="0" err="1"/>
              <a:t>your</a:t>
            </a:r>
            <a:r>
              <a:rPr lang="da-DK" dirty="0"/>
              <a:t> </a:t>
            </a:r>
            <a:r>
              <a:rPr lang="da-DK" dirty="0" err="1"/>
              <a:t>Posit</a:t>
            </a:r>
            <a:r>
              <a:rPr lang="da-DK" dirty="0"/>
              <a:t> Cloud</a:t>
            </a:r>
          </a:p>
          <a:p>
            <a:pPr lvl="2"/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will</a:t>
            </a:r>
            <a:r>
              <a:rPr lang="da-DK" dirty="0"/>
              <a:t> </a:t>
            </a:r>
            <a:r>
              <a:rPr lang="da-DK" dirty="0" err="1"/>
              <a:t>move</a:t>
            </a:r>
            <a:r>
              <a:rPr lang="da-DK" dirty="0"/>
              <a:t> on </a:t>
            </a:r>
            <a:r>
              <a:rPr lang="da-DK" dirty="0" err="1"/>
              <a:t>when</a:t>
            </a:r>
            <a:r>
              <a:rPr lang="da-DK" dirty="0"/>
              <a:t> </a:t>
            </a:r>
            <a:r>
              <a:rPr lang="da-DK" dirty="0" err="1"/>
              <a:t>everybody</a:t>
            </a:r>
            <a:r>
              <a:rPr lang="da-DK" dirty="0"/>
              <a:t> has </a:t>
            </a:r>
            <a:r>
              <a:rPr lang="da-DK" dirty="0" err="1"/>
              <a:t>repeated</a:t>
            </a:r>
            <a:r>
              <a:rPr lang="da-DK" dirty="0"/>
              <a:t> the step </a:t>
            </a:r>
          </a:p>
          <a:p>
            <a:pPr lvl="1"/>
            <a:r>
              <a:rPr lang="da-DK" u="sng" dirty="0" err="1">
                <a:solidFill>
                  <a:srgbClr val="FF0000"/>
                </a:solidFill>
              </a:rPr>
              <a:t>We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will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be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getting</a:t>
            </a:r>
            <a:r>
              <a:rPr lang="da-DK" u="sng" dirty="0">
                <a:solidFill>
                  <a:srgbClr val="FF0000"/>
                </a:solidFill>
              </a:rPr>
              <a:t> </a:t>
            </a:r>
            <a:r>
              <a:rPr lang="da-DK" u="sng" dirty="0" err="1">
                <a:solidFill>
                  <a:srgbClr val="FF0000"/>
                </a:solidFill>
              </a:rPr>
              <a:t>errors</a:t>
            </a:r>
            <a:r>
              <a:rPr lang="da-DK" u="sng" dirty="0">
                <a:solidFill>
                  <a:srgbClr val="FF0000"/>
                </a:solidFill>
              </a:rPr>
              <a:t> and </a:t>
            </a:r>
            <a:r>
              <a:rPr lang="da-DK" u="sng" dirty="0" err="1">
                <a:solidFill>
                  <a:srgbClr val="FF0000"/>
                </a:solidFill>
              </a:rPr>
              <a:t>learning</a:t>
            </a:r>
            <a:r>
              <a:rPr lang="da-DK" u="sng" dirty="0">
                <a:solidFill>
                  <a:srgbClr val="FF0000"/>
                </a:solidFill>
              </a:rPr>
              <a:t> from </a:t>
            </a:r>
            <a:r>
              <a:rPr lang="da-DK" u="sng" dirty="0" err="1">
                <a:solidFill>
                  <a:srgbClr val="FF0000"/>
                </a:solidFill>
              </a:rPr>
              <a:t>them</a:t>
            </a:r>
            <a:r>
              <a:rPr lang="da-DK" u="sng" dirty="0">
                <a:solidFill>
                  <a:srgbClr val="FF0000"/>
                </a:solidFill>
              </a:rPr>
              <a:t>. </a:t>
            </a:r>
            <a:endParaRPr lang="da-DK" u="sng" dirty="0"/>
          </a:p>
          <a:p>
            <a:r>
              <a:rPr lang="da-DK" dirty="0" err="1"/>
              <a:t>Conclusion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02100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DBEC031F-72EE-DD41-AA92-D80A3B43090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5000"/>
          </a:blip>
          <a:stretch>
            <a:fillRect/>
          </a:stretch>
        </p:blipFill>
        <p:spPr>
          <a:xfrm>
            <a:off x="-832624" y="-479501"/>
            <a:ext cx="13877070" cy="780585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DD559CE2-3E03-814E-9F17-78527CF5A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32202" y="2080061"/>
            <a:ext cx="11920251" cy="2686728"/>
          </a:xfrm>
        </p:spPr>
        <p:txBody>
          <a:bodyPr>
            <a:noAutofit/>
          </a:bodyPr>
          <a:lstStyle/>
          <a:p>
            <a:r>
              <a:rPr lang="da-DK" sz="3600" i="1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$ Live</a:t>
            </a:r>
            <a:r>
              <a:rPr lang="da-DK" sz="3600" dirty="0">
                <a:solidFill>
                  <a:srgbClr val="FFC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-kode</a:t>
            </a:r>
          </a:p>
        </p:txBody>
      </p:sp>
    </p:spTree>
    <p:extLst>
      <p:ext uri="{BB962C8B-B14F-4D97-AF65-F5344CB8AC3E}">
        <p14:creationId xmlns:p14="http://schemas.microsoft.com/office/powerpoint/2010/main" val="3414953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85B55CA-7B7E-4148-A828-31328B51B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Good links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A620ACB-57D5-0D40-881D-3BF433418B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a-DK" dirty="0"/>
              <a:t>Text Mining with R </a:t>
            </a:r>
            <a:r>
              <a:rPr lang="da-DK" dirty="0">
                <a:hlinkClick r:id="rId2"/>
              </a:rPr>
              <a:t>https://www.tidytextmining.com</a:t>
            </a:r>
            <a:endParaRPr lang="da-DK" dirty="0"/>
          </a:p>
          <a:p>
            <a:r>
              <a:rPr lang="da-DK" dirty="0"/>
              <a:t>R for Data Science </a:t>
            </a:r>
            <a:r>
              <a:rPr lang="da-DK" dirty="0">
                <a:hlinkClick r:id="rId3"/>
              </a:rPr>
              <a:t>http://r4ds.had.co.nz</a:t>
            </a:r>
            <a:endParaRPr lang="da-DK" dirty="0"/>
          </a:p>
          <a:p>
            <a:r>
              <a:rPr lang="da-DK" dirty="0"/>
              <a:t>Data </a:t>
            </a:r>
            <a:r>
              <a:rPr lang="da-DK" dirty="0" err="1"/>
              <a:t>Visualization</a:t>
            </a:r>
            <a:r>
              <a:rPr lang="da-DK" dirty="0"/>
              <a:t> in R </a:t>
            </a:r>
            <a:r>
              <a:rPr lang="da-DK" dirty="0">
                <a:hlinkClick r:id="rId4"/>
              </a:rPr>
              <a:t>https://socviz.co</a:t>
            </a:r>
            <a:endParaRPr lang="da-DK" dirty="0"/>
          </a:p>
          <a:p>
            <a:endParaRPr lang="da-DK" dirty="0"/>
          </a:p>
          <a:p>
            <a:r>
              <a:rPr lang="da-DK" dirty="0"/>
              <a:t>R Graph Gallery </a:t>
            </a:r>
            <a:r>
              <a:rPr lang="da-DK" dirty="0">
                <a:hlinkClick r:id="rId5"/>
              </a:rPr>
              <a:t>https://www.r-graph-gallery.com/</a:t>
            </a:r>
            <a:endParaRPr lang="da-DK" dirty="0"/>
          </a:p>
          <a:p>
            <a:r>
              <a:rPr lang="da-DK" dirty="0"/>
              <a:t>R </a:t>
            </a:r>
            <a:r>
              <a:rPr lang="da-DK" dirty="0" err="1"/>
              <a:t>Cheat</a:t>
            </a:r>
            <a:r>
              <a:rPr lang="da-DK" dirty="0"/>
              <a:t> </a:t>
            </a:r>
            <a:r>
              <a:rPr lang="da-DK" dirty="0" err="1"/>
              <a:t>Sheets</a:t>
            </a:r>
            <a:r>
              <a:rPr lang="da-DK" dirty="0"/>
              <a:t> </a:t>
            </a:r>
            <a:r>
              <a:rPr lang="da-DK" dirty="0">
                <a:hlinkClick r:id="rId6"/>
              </a:rPr>
              <a:t>https://rstudio.com/resources/cheatsheets/</a:t>
            </a:r>
            <a:endParaRPr lang="da-DK" dirty="0"/>
          </a:p>
          <a:p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9021144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10403</TotalTime>
  <Words>289</Words>
  <Application>Microsoft Macintosh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6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Chicago</vt:lpstr>
      <vt:lpstr>Courier New</vt:lpstr>
      <vt:lpstr>Traveling _Typewriter</vt:lpstr>
      <vt:lpstr>Office-tema</vt:lpstr>
      <vt:lpstr>Introduction  to  Text Mining</vt:lpstr>
      <vt:lpstr>Motivation</vt:lpstr>
      <vt:lpstr>Introduction til </vt:lpstr>
      <vt:lpstr>Data corpus</vt:lpstr>
      <vt:lpstr>Todays goal</vt:lpstr>
      <vt:lpstr>What we wont be talking about</vt:lpstr>
      <vt:lpstr>The plan</vt:lpstr>
      <vt:lpstr>$ Live-kode</vt:lpstr>
      <vt:lpstr>Good links</vt:lpstr>
      <vt:lpstr>Keep in touch!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Introduktion  til  maskinel  tekstbrydning</dc:title>
  <dc:creator>Per Møldrup-Dalum</dc:creator>
  <cp:lastModifiedBy>Max Odsbjerg Pedersen</cp:lastModifiedBy>
  <cp:revision>40</cp:revision>
  <dcterms:created xsi:type="dcterms:W3CDTF">2020-02-01T12:52:36Z</dcterms:created>
  <dcterms:modified xsi:type="dcterms:W3CDTF">2022-11-24T11:59:01Z</dcterms:modified>
</cp:coreProperties>
</file>

<file path=docProps/thumbnail.jpeg>
</file>